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1" r:id="rId4"/>
    <p:sldId id="1013" r:id="rId5"/>
    <p:sldId id="1016" r:id="rId6"/>
    <p:sldId id="1018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I like sport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一、运动时间到了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孩子们正在操场上运动。听录音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给图片排序。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71174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sport time now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likes running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 likes jumping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boys are playing football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girls are playing ping-pong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teachers are skipping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playing basketball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0608"/>
          <a:stretch/>
        </p:blipFill>
        <p:spPr>
          <a:xfrm>
            <a:off x="406574" y="2131361"/>
            <a:ext cx="5472608" cy="104927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1695" b="9088"/>
          <a:stretch/>
        </p:blipFill>
        <p:spPr>
          <a:xfrm>
            <a:off x="6095206" y="2100514"/>
            <a:ext cx="5472608" cy="1044603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34058"/>
            <a:ext cx="114858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eaLnBrk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323347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841719" y="323347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866908" y="323347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6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667108" y="323650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892703" y="323471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0847734" y="326052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2392" y="917429"/>
            <a:ext cx="353949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057297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get up at seven ten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school at eight thirty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lunch at twelve at school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reading at one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music lesson at two thirty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sport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good at playing basketball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play it at four in the afternoon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8728"/>
          <a:stretch/>
        </p:blipFill>
        <p:spPr>
          <a:xfrm>
            <a:off x="1145189" y="1196752"/>
            <a:ext cx="9900035" cy="177115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3018" b="10068"/>
          <a:stretch/>
        </p:blipFill>
        <p:spPr>
          <a:xfrm>
            <a:off x="1145189" y="3573016"/>
            <a:ext cx="9900035" cy="158417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85293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6660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6</a:t>
            </a:r>
            <a:r>
              <a:rPr lang="en-US" altLang="zh-CN" b="1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16660" y="298942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807174" y="29977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911630" y="299549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107042" y="519681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743700" y="519681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641704" y="51877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29188" algn="l"/>
                <a:tab pos="7802563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7802563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7802563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7802563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7802563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29188" algn="l"/>
                <a:tab pos="7802563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apples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running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dogs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4929188" algn="l"/>
                <a:tab pos="7802563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4929188" algn="l"/>
                <a:tab pos="7802563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it’s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so 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sweet and juicy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swimming, Helen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7373" y="151585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run with me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7373" y="28037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6443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sport do you like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0105" y="406310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587727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you like playing ping-pong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5588" y="53417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56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1264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正制作自己的信息卡。听录音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补全信息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1271" y="917429"/>
            <a:ext cx="278828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837339"/>
            <a:ext cx="11485848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Mike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eleven years old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two big eyes and yellow hair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singing, so Music is my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sport, I can play basketball well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28931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 old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 and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hair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play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156464" y="2512339"/>
            <a:ext cx="1578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eleven/11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66946" y="3001825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big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523330" y="3000767"/>
            <a:ext cx="1160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yellow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597623" y="3630621"/>
            <a:ext cx="1120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Music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819326" y="4179790"/>
            <a:ext cx="1762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basketball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89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303</Words>
  <Application>Microsoft Office PowerPoint</Application>
  <PresentationFormat>自定义</PresentationFormat>
  <Paragraphs>49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360</cp:revision>
  <dcterms:created xsi:type="dcterms:W3CDTF">2020-11-06T05:24:00Z</dcterms:created>
  <dcterms:modified xsi:type="dcterms:W3CDTF">2025-06-24T01:57:59Z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